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62" r:id="rId6"/>
    <p:sldId id="260" r:id="rId7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81C0D8-CCF3-470E-BCA0-9E5FC0B30678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A4204E-0A00-44C2-868D-F755403EEC73}">
      <dgm:prSet phldrT="[Texto]" custT="1"/>
      <dgm:spPr>
        <a:solidFill>
          <a:srgbClr val="00B0F0"/>
        </a:solidFill>
      </dgm:spPr>
      <dgm:t>
        <a:bodyPr/>
        <a:lstStyle/>
        <a:p>
          <a:r>
            <a:rPr lang="en-US" sz="2000" dirty="0" smtClean="0"/>
            <a:t>Sperm cell</a:t>
          </a:r>
          <a:endParaRPr lang="en-US" sz="2000" dirty="0"/>
        </a:p>
      </dgm:t>
    </dgm:pt>
    <dgm:pt modelId="{709C3354-65CB-4CEF-A3AA-1E5964FEBDC0}" type="parTrans" cxnId="{19859ECB-D2EF-47FD-8C87-B2ADB86DEC02}">
      <dgm:prSet/>
      <dgm:spPr/>
      <dgm:t>
        <a:bodyPr/>
        <a:lstStyle/>
        <a:p>
          <a:endParaRPr lang="en-US"/>
        </a:p>
      </dgm:t>
    </dgm:pt>
    <dgm:pt modelId="{B69880F8-80F9-4404-8C49-B70F67E84872}" type="sibTrans" cxnId="{19859ECB-D2EF-47FD-8C87-B2ADB86DEC02}">
      <dgm:prSet/>
      <dgm:spPr/>
      <dgm:t>
        <a:bodyPr/>
        <a:lstStyle/>
        <a:p>
          <a:endParaRPr lang="en-US"/>
        </a:p>
      </dgm:t>
    </dgm:pt>
    <dgm:pt modelId="{E31899BF-A43E-443C-86F9-DF81A335CF23}">
      <dgm:prSet custT="1"/>
      <dgm:spPr>
        <a:solidFill>
          <a:srgbClr val="00B0F0"/>
        </a:solidFill>
      </dgm:spPr>
      <dgm:t>
        <a:bodyPr/>
        <a:lstStyle/>
        <a:p>
          <a:r>
            <a:rPr lang="en-US" sz="1600" dirty="0" smtClean="0"/>
            <a:t>Sperm cells were first observed by Anton van Leeuwenhoek in 1677</a:t>
          </a:r>
          <a:endParaRPr lang="en-US" sz="1600" dirty="0"/>
        </a:p>
      </dgm:t>
    </dgm:pt>
    <dgm:pt modelId="{955B3E18-AA86-4827-B616-D160316B2E94}" type="parTrans" cxnId="{C7908D4E-B01F-4716-9F71-8E5B274B70E8}">
      <dgm:prSet/>
      <dgm:spPr/>
      <dgm:t>
        <a:bodyPr/>
        <a:lstStyle/>
        <a:p>
          <a:endParaRPr lang="en-US"/>
        </a:p>
      </dgm:t>
    </dgm:pt>
    <dgm:pt modelId="{E2BBADEA-3846-4938-BC20-37A12496F571}" type="sibTrans" cxnId="{C7908D4E-B01F-4716-9F71-8E5B274B70E8}">
      <dgm:prSet/>
      <dgm:spPr/>
      <dgm:t>
        <a:bodyPr/>
        <a:lstStyle/>
        <a:p>
          <a:endParaRPr lang="en-US"/>
        </a:p>
      </dgm:t>
    </dgm:pt>
    <dgm:pt modelId="{EBA314ED-9848-4933-A234-1BCC6853148D}">
      <dgm:prSet custT="1"/>
      <dgm:spPr>
        <a:solidFill>
          <a:srgbClr val="00B0F0"/>
        </a:solidFill>
      </dgm:spPr>
      <dgm:t>
        <a:bodyPr/>
        <a:lstStyle/>
        <a:p>
          <a:r>
            <a:rPr lang="en-US" sz="1400" dirty="0" smtClean="0"/>
            <a:t>The term "sperm" probably comes from </a:t>
          </a:r>
          <a:r>
            <a:rPr lang="en-US" sz="1400" i="1" dirty="0" err="1" smtClean="0"/>
            <a:t>sperma</a:t>
          </a:r>
          <a:r>
            <a:rPr lang="en-US" sz="1400" dirty="0" smtClean="0"/>
            <a:t> which in Greek is "seed" or Latin "something sown".</a:t>
          </a:r>
          <a:endParaRPr lang="en-US" sz="1400" dirty="0"/>
        </a:p>
      </dgm:t>
    </dgm:pt>
    <dgm:pt modelId="{C3411FCA-7A54-44E3-8689-DB9E04AA85AF}" type="parTrans" cxnId="{B828960B-C275-4AA9-824F-139A9FB773DB}">
      <dgm:prSet/>
      <dgm:spPr/>
      <dgm:t>
        <a:bodyPr/>
        <a:lstStyle/>
        <a:p>
          <a:endParaRPr lang="en-US"/>
        </a:p>
      </dgm:t>
    </dgm:pt>
    <dgm:pt modelId="{1F9A049C-E581-4214-98EB-579A8C640B40}" type="sibTrans" cxnId="{B828960B-C275-4AA9-824F-139A9FB773DB}">
      <dgm:prSet/>
      <dgm:spPr/>
      <dgm:t>
        <a:bodyPr/>
        <a:lstStyle/>
        <a:p>
          <a:endParaRPr lang="en-US"/>
        </a:p>
      </dgm:t>
    </dgm:pt>
    <dgm:pt modelId="{9620D233-59C7-4064-8A7F-842B32D9721B}">
      <dgm:prSet custT="1"/>
      <dgm:spPr>
        <a:solidFill>
          <a:srgbClr val="00B0F0"/>
        </a:solidFill>
      </dgm:spPr>
      <dgm:t>
        <a:bodyPr/>
        <a:lstStyle/>
        <a:p>
          <a:r>
            <a:rPr lang="en-US" sz="1600" dirty="0" smtClean="0"/>
            <a:t>Old sperm cells die off and new cells are created at a rate of about one percent each </a:t>
          </a:r>
          <a:r>
            <a:rPr lang="en-US" sz="2000" dirty="0" smtClean="0"/>
            <a:t>day</a:t>
          </a:r>
          <a:r>
            <a:rPr lang="en-US" sz="1200" dirty="0" smtClean="0"/>
            <a:t>.</a:t>
          </a:r>
          <a:endParaRPr lang="en-US" sz="1200" dirty="0"/>
        </a:p>
      </dgm:t>
    </dgm:pt>
    <dgm:pt modelId="{6FBAB7B1-F5A5-4561-8882-D2D8EF14A4FD}" type="parTrans" cxnId="{A3230205-0521-4786-8381-79F5F0E7886D}">
      <dgm:prSet/>
      <dgm:spPr/>
      <dgm:t>
        <a:bodyPr/>
        <a:lstStyle/>
        <a:p>
          <a:endParaRPr lang="en-US"/>
        </a:p>
      </dgm:t>
    </dgm:pt>
    <dgm:pt modelId="{94586505-0858-4449-BD4C-4AC893284E13}" type="sibTrans" cxnId="{A3230205-0521-4786-8381-79F5F0E7886D}">
      <dgm:prSet/>
      <dgm:spPr/>
      <dgm:t>
        <a:bodyPr/>
        <a:lstStyle/>
        <a:p>
          <a:endParaRPr lang="en-US"/>
        </a:p>
      </dgm:t>
    </dgm:pt>
    <dgm:pt modelId="{8229C828-1FA7-4A14-B939-3C72FFE115F6}">
      <dgm:prSet custT="1"/>
      <dgm:spPr>
        <a:solidFill>
          <a:srgbClr val="00B0F0"/>
        </a:solidFill>
      </dgm:spPr>
      <dgm:t>
        <a:bodyPr/>
        <a:lstStyle/>
        <a:p>
          <a:r>
            <a:rPr lang="en-US" sz="1400" dirty="0" smtClean="0"/>
            <a:t>This means the entire sperm cycle requires approximately 100 days</a:t>
          </a:r>
        </a:p>
        <a:p>
          <a:endParaRPr lang="en-US" sz="1100" dirty="0"/>
        </a:p>
      </dgm:t>
    </dgm:pt>
    <dgm:pt modelId="{58D3F4DF-26DB-4949-B079-3999F6FFC4C0}" type="parTrans" cxnId="{6A562873-FEE2-4932-AC28-F622AC920572}">
      <dgm:prSet/>
      <dgm:spPr/>
      <dgm:t>
        <a:bodyPr/>
        <a:lstStyle/>
        <a:p>
          <a:endParaRPr lang="en-US"/>
        </a:p>
      </dgm:t>
    </dgm:pt>
    <dgm:pt modelId="{EB578CDF-95B8-43CA-9FD9-2FF81B535B68}" type="sibTrans" cxnId="{6A562873-FEE2-4932-AC28-F622AC920572}">
      <dgm:prSet/>
      <dgm:spPr/>
      <dgm:t>
        <a:bodyPr/>
        <a:lstStyle/>
        <a:p>
          <a:endParaRPr lang="en-US"/>
        </a:p>
      </dgm:t>
    </dgm:pt>
    <dgm:pt modelId="{AF18EAD8-DDCE-4F4C-A62A-774D941769A9}">
      <dgm:prSet custT="1"/>
      <dgm:spPr>
        <a:solidFill>
          <a:srgbClr val="00B0F0"/>
        </a:solidFill>
      </dgm:spPr>
      <dgm:t>
        <a:bodyPr/>
        <a:lstStyle/>
        <a:p>
          <a:r>
            <a:rPr lang="en-US" sz="1400" dirty="0" smtClean="0"/>
            <a:t>The human sperm cell is the reproductive cell in males and will only survive in warm environments</a:t>
          </a:r>
          <a:r>
            <a:rPr lang="en-US" sz="1600" dirty="0" smtClean="0"/>
            <a:t>,</a:t>
          </a:r>
          <a:endParaRPr lang="en-US" sz="1600" dirty="0"/>
        </a:p>
      </dgm:t>
    </dgm:pt>
    <dgm:pt modelId="{EF461975-0591-4301-B6AD-8A3BD0020F21}" type="parTrans" cxnId="{BB54EC3C-7AD3-4018-9082-82F2DA1C9211}">
      <dgm:prSet/>
      <dgm:spPr/>
      <dgm:t>
        <a:bodyPr/>
        <a:lstStyle/>
        <a:p>
          <a:endParaRPr lang="en-US"/>
        </a:p>
      </dgm:t>
    </dgm:pt>
    <dgm:pt modelId="{3AD0AFC0-308C-4A88-A4C9-1B290248471F}" type="sibTrans" cxnId="{BB54EC3C-7AD3-4018-9082-82F2DA1C9211}">
      <dgm:prSet/>
      <dgm:spPr/>
      <dgm:t>
        <a:bodyPr/>
        <a:lstStyle/>
        <a:p>
          <a:endParaRPr lang="en-US"/>
        </a:p>
      </dgm:t>
    </dgm:pt>
    <dgm:pt modelId="{74A8632E-8FEA-42CC-958D-2EA4C9EFB7F2}">
      <dgm:prSet custT="1"/>
      <dgm:spPr>
        <a:solidFill>
          <a:srgbClr val="00B0F0"/>
        </a:solidFill>
      </dgm:spPr>
      <dgm:t>
        <a:bodyPr/>
        <a:lstStyle/>
        <a:p>
          <a:r>
            <a:rPr lang="en-US" sz="1400" u="none" dirty="0" smtClean="0">
              <a:solidFill>
                <a:schemeClr val="tx1"/>
              </a:solidFill>
            </a:rPr>
            <a:t>Spermatozoa are produced in the </a:t>
          </a:r>
          <a:r>
            <a:rPr lang="en-US" sz="1400" u="none" dirty="0" err="1" smtClean="0">
              <a:solidFill>
                <a:schemeClr val="tx1"/>
              </a:solidFill>
            </a:rPr>
            <a:t>seminiferous</a:t>
          </a:r>
          <a:r>
            <a:rPr lang="en-US" sz="1400" u="none" dirty="0" smtClean="0">
              <a:solidFill>
                <a:schemeClr val="tx1"/>
              </a:solidFill>
            </a:rPr>
            <a:t> tubules of the testes in a process called spermatogenesis</a:t>
          </a:r>
          <a:endParaRPr lang="en-US" sz="1400" u="none" dirty="0">
            <a:solidFill>
              <a:schemeClr val="tx1"/>
            </a:solidFill>
          </a:endParaRPr>
        </a:p>
      </dgm:t>
    </dgm:pt>
    <dgm:pt modelId="{4310C975-8769-43C0-8394-F5BD8213D9E0}" type="parTrans" cxnId="{D96DEA3A-8FC2-44B4-B885-B2599A99A533}">
      <dgm:prSet/>
      <dgm:spPr/>
      <dgm:t>
        <a:bodyPr/>
        <a:lstStyle/>
        <a:p>
          <a:endParaRPr lang="en-US"/>
        </a:p>
      </dgm:t>
    </dgm:pt>
    <dgm:pt modelId="{81A73B2E-6149-47A6-AA41-909438B71BEB}" type="sibTrans" cxnId="{D96DEA3A-8FC2-44B4-B885-B2599A99A533}">
      <dgm:prSet/>
      <dgm:spPr/>
      <dgm:t>
        <a:bodyPr/>
        <a:lstStyle/>
        <a:p>
          <a:endParaRPr lang="en-US"/>
        </a:p>
      </dgm:t>
    </dgm:pt>
    <dgm:pt modelId="{FC49BD97-A253-4E3A-9C57-8481438DDCCA}" type="pres">
      <dgm:prSet presAssocID="{D181C0D8-CCF3-470E-BCA0-9E5FC0B3067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0EC63E4-47B3-46E0-9A99-68660E4700F5}" type="pres">
      <dgm:prSet presAssocID="{37A4204E-0A00-44C2-868D-F755403EEC73}" presName="centerShape" presStyleLbl="node0" presStyleIdx="0" presStyleCnt="1"/>
      <dgm:spPr/>
    </dgm:pt>
    <dgm:pt modelId="{9A2194C7-35EA-46EA-A800-44873F44039F}" type="pres">
      <dgm:prSet presAssocID="{58D3F4DF-26DB-4949-B079-3999F6FFC4C0}" presName="parTrans" presStyleLbl="bgSibTrans2D1" presStyleIdx="0" presStyleCnt="6"/>
      <dgm:spPr/>
    </dgm:pt>
    <dgm:pt modelId="{68C56A6C-81EA-45BA-86D1-DC5C64889507}" type="pres">
      <dgm:prSet presAssocID="{8229C828-1FA7-4A14-B939-3C72FFE115F6}" presName="node" presStyleLbl="node1" presStyleIdx="0" presStyleCnt="6" custScaleY="137109" custRadScaleRad="94520" custRadScaleInc="-269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A01F1A-8CC8-49E6-91BC-6405FA240427}" type="pres">
      <dgm:prSet presAssocID="{6FBAB7B1-F5A5-4561-8882-D2D8EF14A4FD}" presName="parTrans" presStyleLbl="bgSibTrans2D1" presStyleIdx="1" presStyleCnt="6"/>
      <dgm:spPr/>
    </dgm:pt>
    <dgm:pt modelId="{24AF9996-1FD9-4CE4-AB03-CACD0D87BFDF}" type="pres">
      <dgm:prSet presAssocID="{9620D233-59C7-4064-8A7F-842B32D9721B}" presName="node" presStyleLbl="node1" presStyleIdx="1" presStyleCnt="6" custScaleX="124513" custScaleY="1552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C5B0E1-570A-46B1-AE6F-DEBCDF5EA339}" type="pres">
      <dgm:prSet presAssocID="{955B3E18-AA86-4827-B616-D160316B2E94}" presName="parTrans" presStyleLbl="bgSibTrans2D1" presStyleIdx="2" presStyleCnt="6"/>
      <dgm:spPr/>
    </dgm:pt>
    <dgm:pt modelId="{994C441C-E3A0-4404-9365-E6015E057903}" type="pres">
      <dgm:prSet presAssocID="{E31899BF-A43E-443C-86F9-DF81A335CF23}" presName="node" presStyleLbl="node1" presStyleIdx="2" presStyleCnt="6" custScaleX="112054" custScaleY="136832" custRadScaleRad="114351" custRadScaleInc="16427">
        <dgm:presLayoutVars>
          <dgm:bulletEnabled val="1"/>
        </dgm:presLayoutVars>
      </dgm:prSet>
      <dgm:spPr/>
    </dgm:pt>
    <dgm:pt modelId="{C7CCBE38-54C8-4859-A51C-CB352D1AEB3E}" type="pres">
      <dgm:prSet presAssocID="{4310C975-8769-43C0-8394-F5BD8213D9E0}" presName="parTrans" presStyleLbl="bgSibTrans2D1" presStyleIdx="3" presStyleCnt="6"/>
      <dgm:spPr/>
    </dgm:pt>
    <dgm:pt modelId="{6CD4BFA9-B50E-489A-89A0-CBE7F6AEB613}" type="pres">
      <dgm:prSet presAssocID="{74A8632E-8FEA-42CC-958D-2EA4C9EFB7F2}" presName="node" presStyleLbl="node1" presStyleIdx="3" presStyleCnt="6" custScaleY="151092">
        <dgm:presLayoutVars>
          <dgm:bulletEnabled val="1"/>
        </dgm:presLayoutVars>
      </dgm:prSet>
      <dgm:spPr/>
    </dgm:pt>
    <dgm:pt modelId="{38ABAC90-084B-4D24-A2F4-8B130C28C890}" type="pres">
      <dgm:prSet presAssocID="{C3411FCA-7A54-44E3-8689-DB9E04AA85AF}" presName="parTrans" presStyleLbl="bgSibTrans2D1" presStyleIdx="4" presStyleCnt="6"/>
      <dgm:spPr/>
    </dgm:pt>
    <dgm:pt modelId="{8F47DDDB-2F5C-431D-A3FF-418B6210D9F8}" type="pres">
      <dgm:prSet presAssocID="{EBA314ED-9848-4933-A234-1BCC6853148D}" presName="node" presStyleLbl="node1" presStyleIdx="4" presStyleCnt="6" custScaleX="135559" custScaleY="179719" custRadScaleRad="102473" custRadScaleInc="7050">
        <dgm:presLayoutVars>
          <dgm:bulletEnabled val="1"/>
        </dgm:presLayoutVars>
      </dgm:prSet>
      <dgm:spPr/>
    </dgm:pt>
    <dgm:pt modelId="{888CA5D1-D929-4CCB-A8E0-162E76400C05}" type="pres">
      <dgm:prSet presAssocID="{EF461975-0591-4301-B6AD-8A3BD0020F21}" presName="parTrans" presStyleLbl="bgSibTrans2D1" presStyleIdx="5" presStyleCnt="6"/>
      <dgm:spPr/>
    </dgm:pt>
    <dgm:pt modelId="{7B316F8D-2C29-4C4F-9EFF-2576C882547A}" type="pres">
      <dgm:prSet presAssocID="{AF18EAD8-DDCE-4F4C-A62A-774D941769A9}" presName="node" presStyleLbl="node1" presStyleIdx="5" presStyleCnt="6" custScaleX="75445" custScaleY="192198">
        <dgm:presLayoutVars>
          <dgm:bulletEnabled val="1"/>
        </dgm:presLayoutVars>
      </dgm:prSet>
      <dgm:spPr/>
    </dgm:pt>
  </dgm:ptLst>
  <dgm:cxnLst>
    <dgm:cxn modelId="{D96DEA3A-8FC2-44B4-B885-B2599A99A533}" srcId="{37A4204E-0A00-44C2-868D-F755403EEC73}" destId="{74A8632E-8FEA-42CC-958D-2EA4C9EFB7F2}" srcOrd="3" destOrd="0" parTransId="{4310C975-8769-43C0-8394-F5BD8213D9E0}" sibTransId="{81A73B2E-6149-47A6-AA41-909438B71BEB}"/>
    <dgm:cxn modelId="{0F8E622B-2AB9-4DF5-93D8-6F6253D1BF60}" type="presOf" srcId="{C3411FCA-7A54-44E3-8689-DB9E04AA85AF}" destId="{38ABAC90-084B-4D24-A2F4-8B130C28C890}" srcOrd="0" destOrd="0" presId="urn:microsoft.com/office/officeart/2005/8/layout/radial4"/>
    <dgm:cxn modelId="{BC6FAFDC-69F2-441C-B03C-05A2B7BC1A03}" type="presOf" srcId="{EF461975-0591-4301-B6AD-8A3BD0020F21}" destId="{888CA5D1-D929-4CCB-A8E0-162E76400C05}" srcOrd="0" destOrd="0" presId="urn:microsoft.com/office/officeart/2005/8/layout/radial4"/>
    <dgm:cxn modelId="{C7908D4E-B01F-4716-9F71-8E5B274B70E8}" srcId="{37A4204E-0A00-44C2-868D-F755403EEC73}" destId="{E31899BF-A43E-443C-86F9-DF81A335CF23}" srcOrd="2" destOrd="0" parTransId="{955B3E18-AA86-4827-B616-D160316B2E94}" sibTransId="{E2BBADEA-3846-4938-BC20-37A12496F571}"/>
    <dgm:cxn modelId="{B828960B-C275-4AA9-824F-139A9FB773DB}" srcId="{37A4204E-0A00-44C2-868D-F755403EEC73}" destId="{EBA314ED-9848-4933-A234-1BCC6853148D}" srcOrd="4" destOrd="0" parTransId="{C3411FCA-7A54-44E3-8689-DB9E04AA85AF}" sibTransId="{1F9A049C-E581-4214-98EB-579A8C640B40}"/>
    <dgm:cxn modelId="{E526152C-35AD-4B41-9EF5-ECA9B9539D88}" type="presOf" srcId="{E31899BF-A43E-443C-86F9-DF81A335CF23}" destId="{994C441C-E3A0-4404-9365-E6015E057903}" srcOrd="0" destOrd="0" presId="urn:microsoft.com/office/officeart/2005/8/layout/radial4"/>
    <dgm:cxn modelId="{A5D6CD4F-6A72-43AC-BF23-2415EE804E65}" type="presOf" srcId="{58D3F4DF-26DB-4949-B079-3999F6FFC4C0}" destId="{9A2194C7-35EA-46EA-A800-44873F44039F}" srcOrd="0" destOrd="0" presId="urn:microsoft.com/office/officeart/2005/8/layout/radial4"/>
    <dgm:cxn modelId="{C448D094-E728-4177-A3C9-8505E1025038}" type="presOf" srcId="{955B3E18-AA86-4827-B616-D160316B2E94}" destId="{EFC5B0E1-570A-46B1-AE6F-DEBCDF5EA339}" srcOrd="0" destOrd="0" presId="urn:microsoft.com/office/officeart/2005/8/layout/radial4"/>
    <dgm:cxn modelId="{A0BA6828-3E4D-4190-AD1B-E5331EC44366}" type="presOf" srcId="{9620D233-59C7-4064-8A7F-842B32D9721B}" destId="{24AF9996-1FD9-4CE4-AB03-CACD0D87BFDF}" srcOrd="0" destOrd="0" presId="urn:microsoft.com/office/officeart/2005/8/layout/radial4"/>
    <dgm:cxn modelId="{335E012B-026A-4565-9C51-DD4530E630A0}" type="presOf" srcId="{6FBAB7B1-F5A5-4561-8882-D2D8EF14A4FD}" destId="{2EA01F1A-8CC8-49E6-91BC-6405FA240427}" srcOrd="0" destOrd="0" presId="urn:microsoft.com/office/officeart/2005/8/layout/radial4"/>
    <dgm:cxn modelId="{0EC56763-26FE-4CB3-8B3C-59031E118160}" type="presOf" srcId="{8229C828-1FA7-4A14-B939-3C72FFE115F6}" destId="{68C56A6C-81EA-45BA-86D1-DC5C64889507}" srcOrd="0" destOrd="0" presId="urn:microsoft.com/office/officeart/2005/8/layout/radial4"/>
    <dgm:cxn modelId="{F137460A-FD57-4236-A252-DB02D77C4835}" type="presOf" srcId="{AF18EAD8-DDCE-4F4C-A62A-774D941769A9}" destId="{7B316F8D-2C29-4C4F-9EFF-2576C882547A}" srcOrd="0" destOrd="0" presId="urn:microsoft.com/office/officeart/2005/8/layout/radial4"/>
    <dgm:cxn modelId="{2EF94FCD-2598-4C11-8E74-67908889E375}" type="presOf" srcId="{EBA314ED-9848-4933-A234-1BCC6853148D}" destId="{8F47DDDB-2F5C-431D-A3FF-418B6210D9F8}" srcOrd="0" destOrd="0" presId="urn:microsoft.com/office/officeart/2005/8/layout/radial4"/>
    <dgm:cxn modelId="{D34E9D1D-C284-4ADE-96FF-241DA38497BA}" type="presOf" srcId="{37A4204E-0A00-44C2-868D-F755403EEC73}" destId="{40EC63E4-47B3-46E0-9A99-68660E4700F5}" srcOrd="0" destOrd="0" presId="urn:microsoft.com/office/officeart/2005/8/layout/radial4"/>
    <dgm:cxn modelId="{A3230205-0521-4786-8381-79F5F0E7886D}" srcId="{37A4204E-0A00-44C2-868D-F755403EEC73}" destId="{9620D233-59C7-4064-8A7F-842B32D9721B}" srcOrd="1" destOrd="0" parTransId="{6FBAB7B1-F5A5-4561-8882-D2D8EF14A4FD}" sibTransId="{94586505-0858-4449-BD4C-4AC893284E13}"/>
    <dgm:cxn modelId="{19859ECB-D2EF-47FD-8C87-B2ADB86DEC02}" srcId="{D181C0D8-CCF3-470E-BCA0-9E5FC0B30678}" destId="{37A4204E-0A00-44C2-868D-F755403EEC73}" srcOrd="0" destOrd="0" parTransId="{709C3354-65CB-4CEF-A3AA-1E5964FEBDC0}" sibTransId="{B69880F8-80F9-4404-8C49-B70F67E84872}"/>
    <dgm:cxn modelId="{6A562873-FEE2-4932-AC28-F622AC920572}" srcId="{37A4204E-0A00-44C2-868D-F755403EEC73}" destId="{8229C828-1FA7-4A14-B939-3C72FFE115F6}" srcOrd="0" destOrd="0" parTransId="{58D3F4DF-26DB-4949-B079-3999F6FFC4C0}" sibTransId="{EB578CDF-95B8-43CA-9FD9-2FF81B535B68}"/>
    <dgm:cxn modelId="{DCE2A7CB-78C3-4292-89A2-CDEF84CF4F18}" type="presOf" srcId="{74A8632E-8FEA-42CC-958D-2EA4C9EFB7F2}" destId="{6CD4BFA9-B50E-489A-89A0-CBE7F6AEB613}" srcOrd="0" destOrd="0" presId="urn:microsoft.com/office/officeart/2005/8/layout/radial4"/>
    <dgm:cxn modelId="{FF8D1FEE-4BF5-4826-AFA2-32BE334CB038}" type="presOf" srcId="{4310C975-8769-43C0-8394-F5BD8213D9E0}" destId="{C7CCBE38-54C8-4859-A51C-CB352D1AEB3E}" srcOrd="0" destOrd="0" presId="urn:microsoft.com/office/officeart/2005/8/layout/radial4"/>
    <dgm:cxn modelId="{BB7C4A3A-DAF6-4DFE-822E-727613C4CD51}" type="presOf" srcId="{D181C0D8-CCF3-470E-BCA0-9E5FC0B30678}" destId="{FC49BD97-A253-4E3A-9C57-8481438DDCCA}" srcOrd="0" destOrd="0" presId="urn:microsoft.com/office/officeart/2005/8/layout/radial4"/>
    <dgm:cxn modelId="{BB54EC3C-7AD3-4018-9082-82F2DA1C9211}" srcId="{37A4204E-0A00-44C2-868D-F755403EEC73}" destId="{AF18EAD8-DDCE-4F4C-A62A-774D941769A9}" srcOrd="5" destOrd="0" parTransId="{EF461975-0591-4301-B6AD-8A3BD0020F21}" sibTransId="{3AD0AFC0-308C-4A88-A4C9-1B290248471F}"/>
    <dgm:cxn modelId="{DA60CA2A-2E15-4C4B-A604-7A976642CDD4}" type="presParOf" srcId="{FC49BD97-A253-4E3A-9C57-8481438DDCCA}" destId="{40EC63E4-47B3-46E0-9A99-68660E4700F5}" srcOrd="0" destOrd="0" presId="urn:microsoft.com/office/officeart/2005/8/layout/radial4"/>
    <dgm:cxn modelId="{03ACBD0A-7864-4D41-98BF-7AD6036183B7}" type="presParOf" srcId="{FC49BD97-A253-4E3A-9C57-8481438DDCCA}" destId="{9A2194C7-35EA-46EA-A800-44873F44039F}" srcOrd="1" destOrd="0" presId="urn:microsoft.com/office/officeart/2005/8/layout/radial4"/>
    <dgm:cxn modelId="{0A17D15D-4F1F-40C5-9E8E-BAF889FE56C3}" type="presParOf" srcId="{FC49BD97-A253-4E3A-9C57-8481438DDCCA}" destId="{68C56A6C-81EA-45BA-86D1-DC5C64889507}" srcOrd="2" destOrd="0" presId="urn:microsoft.com/office/officeart/2005/8/layout/radial4"/>
    <dgm:cxn modelId="{9C0A4646-382D-4A4F-B5E0-6FEA2DF5881D}" type="presParOf" srcId="{FC49BD97-A253-4E3A-9C57-8481438DDCCA}" destId="{2EA01F1A-8CC8-49E6-91BC-6405FA240427}" srcOrd="3" destOrd="0" presId="urn:microsoft.com/office/officeart/2005/8/layout/radial4"/>
    <dgm:cxn modelId="{47489CDF-791D-470F-94F8-16116C2DC901}" type="presParOf" srcId="{FC49BD97-A253-4E3A-9C57-8481438DDCCA}" destId="{24AF9996-1FD9-4CE4-AB03-CACD0D87BFDF}" srcOrd="4" destOrd="0" presId="urn:microsoft.com/office/officeart/2005/8/layout/radial4"/>
    <dgm:cxn modelId="{E06D4A93-3DCD-482C-8A7C-D77499FBE9FA}" type="presParOf" srcId="{FC49BD97-A253-4E3A-9C57-8481438DDCCA}" destId="{EFC5B0E1-570A-46B1-AE6F-DEBCDF5EA339}" srcOrd="5" destOrd="0" presId="urn:microsoft.com/office/officeart/2005/8/layout/radial4"/>
    <dgm:cxn modelId="{9865CA43-6F55-465E-8272-6877E2DC8513}" type="presParOf" srcId="{FC49BD97-A253-4E3A-9C57-8481438DDCCA}" destId="{994C441C-E3A0-4404-9365-E6015E057903}" srcOrd="6" destOrd="0" presId="urn:microsoft.com/office/officeart/2005/8/layout/radial4"/>
    <dgm:cxn modelId="{EE9C666F-64C2-457C-9585-7B22BF77763B}" type="presParOf" srcId="{FC49BD97-A253-4E3A-9C57-8481438DDCCA}" destId="{C7CCBE38-54C8-4859-A51C-CB352D1AEB3E}" srcOrd="7" destOrd="0" presId="urn:microsoft.com/office/officeart/2005/8/layout/radial4"/>
    <dgm:cxn modelId="{9A63B040-9F44-4DCA-BB5E-0CC2010097ED}" type="presParOf" srcId="{FC49BD97-A253-4E3A-9C57-8481438DDCCA}" destId="{6CD4BFA9-B50E-489A-89A0-CBE7F6AEB613}" srcOrd="8" destOrd="0" presId="urn:microsoft.com/office/officeart/2005/8/layout/radial4"/>
    <dgm:cxn modelId="{C8787EB0-9FCC-45EE-9451-6D8568ED12F0}" type="presParOf" srcId="{FC49BD97-A253-4E3A-9C57-8481438DDCCA}" destId="{38ABAC90-084B-4D24-A2F4-8B130C28C890}" srcOrd="9" destOrd="0" presId="urn:microsoft.com/office/officeart/2005/8/layout/radial4"/>
    <dgm:cxn modelId="{228E42A1-2E0F-4218-99F8-289FDF08CFCF}" type="presParOf" srcId="{FC49BD97-A253-4E3A-9C57-8481438DDCCA}" destId="{8F47DDDB-2F5C-431D-A3FF-418B6210D9F8}" srcOrd="10" destOrd="0" presId="urn:microsoft.com/office/officeart/2005/8/layout/radial4"/>
    <dgm:cxn modelId="{3B6FB296-2411-4E74-A689-A57AC7B39AB7}" type="presParOf" srcId="{FC49BD97-A253-4E3A-9C57-8481438DDCCA}" destId="{888CA5D1-D929-4CCB-A8E0-162E76400C05}" srcOrd="11" destOrd="0" presId="urn:microsoft.com/office/officeart/2005/8/layout/radial4"/>
    <dgm:cxn modelId="{284A75B5-C59C-4817-9CDD-2DAD22B5B295}" type="presParOf" srcId="{FC49BD97-A253-4E3A-9C57-8481438DDCCA}" destId="{7B316F8D-2C29-4C4F-9EFF-2576C882547A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DC1ACE-B4BF-431F-B789-320BBAFDA7F3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3DF8FA-715B-408E-A87E-7764B193D49B}">
      <dgm:prSet/>
      <dgm:spPr>
        <a:solidFill>
          <a:srgbClr val="FF0000"/>
        </a:solidFill>
      </dgm:spPr>
      <dgm:t>
        <a:bodyPr/>
        <a:lstStyle/>
        <a:p>
          <a:r>
            <a:rPr lang="en-US" dirty="0" smtClean="0"/>
            <a:t>Sperm cells contribute approximately half of the nuclear genetic information to the diploid offspring.</a:t>
          </a:r>
          <a:endParaRPr lang="en-US" dirty="0"/>
        </a:p>
      </dgm:t>
    </dgm:pt>
    <dgm:pt modelId="{01FC3089-A2B3-4ED7-AB2F-B9F0F6A29787}" type="parTrans" cxnId="{C9013125-76CF-4BF2-BF61-638735F37B4C}">
      <dgm:prSet/>
      <dgm:spPr/>
      <dgm:t>
        <a:bodyPr/>
        <a:lstStyle/>
        <a:p>
          <a:endParaRPr lang="en-US"/>
        </a:p>
      </dgm:t>
    </dgm:pt>
    <dgm:pt modelId="{AE7CFF32-9FC4-4062-BB4F-E54570676533}" type="sibTrans" cxnId="{C9013125-76CF-4BF2-BF61-638735F37B4C}">
      <dgm:prSet/>
      <dgm:spPr/>
      <dgm:t>
        <a:bodyPr/>
        <a:lstStyle/>
        <a:p>
          <a:endParaRPr lang="en-US"/>
        </a:p>
      </dgm:t>
    </dgm:pt>
    <dgm:pt modelId="{804ADC67-3E2E-452E-89F2-824344512BFE}">
      <dgm:prSet/>
      <dgm:spPr>
        <a:solidFill>
          <a:srgbClr val="FF00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The capsule also has a unique surface feature in its membrane which allows it to burrow through the shell of the woman's egg</a:t>
          </a:r>
          <a:endParaRPr lang="en-US" dirty="0">
            <a:solidFill>
              <a:schemeClr val="tx1"/>
            </a:solidFill>
          </a:endParaRPr>
        </a:p>
      </dgm:t>
    </dgm:pt>
    <dgm:pt modelId="{677351A3-278E-4FDE-952B-B021DDAB5BB3}" type="parTrans" cxnId="{FAA1AA75-12E5-4D01-95C1-56057D6DEEA2}">
      <dgm:prSet/>
      <dgm:spPr/>
      <dgm:t>
        <a:bodyPr/>
        <a:lstStyle/>
        <a:p>
          <a:endParaRPr lang="en-US"/>
        </a:p>
      </dgm:t>
    </dgm:pt>
    <dgm:pt modelId="{48D23477-FBEA-4B12-9FC1-AEF3DB673300}" type="sibTrans" cxnId="{FAA1AA75-12E5-4D01-95C1-56057D6DEEA2}">
      <dgm:prSet/>
      <dgm:spPr/>
      <dgm:t>
        <a:bodyPr/>
        <a:lstStyle/>
        <a:p>
          <a:endParaRPr lang="en-US"/>
        </a:p>
      </dgm:t>
    </dgm:pt>
    <dgm:pt modelId="{A820D8BB-C249-411A-BF90-4AFD6EA4BC3F}">
      <dgm:prSet/>
      <dgm:spPr>
        <a:solidFill>
          <a:srgbClr val="FF0000"/>
        </a:solidFill>
      </dgm:spPr>
      <dgm:t>
        <a:bodyPr/>
        <a:lstStyle/>
        <a:p>
          <a:r>
            <a:rPr lang="en-US" dirty="0" smtClean="0"/>
            <a:t>Using the enzymes that are built into its surface, the sperm cell digests its way through the outer eggshell called the </a:t>
          </a:r>
          <a:r>
            <a:rPr lang="en-US" dirty="0" err="1" smtClean="0"/>
            <a:t>zona</a:t>
          </a:r>
          <a:r>
            <a:rPr lang="en-US" dirty="0" smtClean="0"/>
            <a:t> </a:t>
          </a:r>
          <a:r>
            <a:rPr lang="en-US" dirty="0" err="1" smtClean="0"/>
            <a:t>pellucida</a:t>
          </a:r>
          <a:r>
            <a:rPr lang="en-US" dirty="0" smtClean="0"/>
            <a:t>.</a:t>
          </a:r>
          <a:endParaRPr lang="en-US" dirty="0"/>
        </a:p>
      </dgm:t>
    </dgm:pt>
    <dgm:pt modelId="{9C178562-DAF2-4E5E-A280-7E8EB9498BF6}" type="parTrans" cxnId="{0FBD0CBE-D91C-40AF-9967-3FF6DBDE2A1C}">
      <dgm:prSet/>
      <dgm:spPr/>
      <dgm:t>
        <a:bodyPr/>
        <a:lstStyle/>
        <a:p>
          <a:endParaRPr lang="en-US"/>
        </a:p>
      </dgm:t>
    </dgm:pt>
    <dgm:pt modelId="{2F804236-7C0E-42BA-960C-3FD707734B93}" type="sibTrans" cxnId="{0FBD0CBE-D91C-40AF-9967-3FF6DBDE2A1C}">
      <dgm:prSet/>
      <dgm:spPr/>
      <dgm:t>
        <a:bodyPr/>
        <a:lstStyle/>
        <a:p>
          <a:endParaRPr lang="en-US"/>
        </a:p>
      </dgm:t>
    </dgm:pt>
    <dgm:pt modelId="{20DCA6FF-7532-4F22-9CF2-8990EA961FD0}">
      <dgm:prSet custT="1"/>
      <dgm:spPr>
        <a:solidFill>
          <a:srgbClr val="FF0000"/>
        </a:solidFill>
      </dgm:spPr>
      <dgm:t>
        <a:bodyPr/>
        <a:lstStyle/>
        <a:p>
          <a:r>
            <a:rPr lang="en-US" sz="1600" u="none" dirty="0" smtClean="0"/>
            <a:t>The sperm cell is then able to enter into the main part of the egg, the </a:t>
          </a:r>
          <a:r>
            <a:rPr lang="en-US" sz="1600" u="none" dirty="0" err="1" smtClean="0"/>
            <a:t>ooplasm</a:t>
          </a:r>
          <a:r>
            <a:rPr lang="en-US" sz="1600" u="none" dirty="0" smtClean="0"/>
            <a:t>, achieving successful fertilization. </a:t>
          </a:r>
          <a:r>
            <a:rPr lang="en-US" sz="1000" u="none" dirty="0" smtClean="0"/>
            <a:t/>
          </a:r>
          <a:br>
            <a:rPr lang="en-US" sz="1000" u="none" dirty="0" smtClean="0"/>
          </a:br>
          <a:r>
            <a:rPr lang="en-US" sz="1000" u="none" dirty="0" smtClean="0"/>
            <a:t/>
          </a:r>
          <a:br>
            <a:rPr lang="en-US" sz="1000" u="none" dirty="0" smtClean="0"/>
          </a:br>
          <a:endParaRPr lang="en-US" sz="1000" u="none" dirty="0"/>
        </a:p>
      </dgm:t>
    </dgm:pt>
    <dgm:pt modelId="{56CCF7FD-4AE6-4220-A3F3-0424B2B29BE2}" type="parTrans" cxnId="{2FA5027C-A7FE-4B43-A74B-52772C40C951}">
      <dgm:prSet/>
      <dgm:spPr/>
      <dgm:t>
        <a:bodyPr/>
        <a:lstStyle/>
        <a:p>
          <a:endParaRPr lang="en-US"/>
        </a:p>
      </dgm:t>
    </dgm:pt>
    <dgm:pt modelId="{9CA71CA6-C697-4849-935C-AB7CC4220E0C}" type="sibTrans" cxnId="{2FA5027C-A7FE-4B43-A74B-52772C40C951}">
      <dgm:prSet/>
      <dgm:spPr/>
      <dgm:t>
        <a:bodyPr/>
        <a:lstStyle/>
        <a:p>
          <a:endParaRPr lang="en-US"/>
        </a:p>
      </dgm:t>
    </dgm:pt>
    <dgm:pt modelId="{A913238F-D013-425A-B229-5571CDB3C5F6}" type="pres">
      <dgm:prSet presAssocID="{14DC1ACE-B4BF-431F-B789-320BBAFDA7F3}" presName="outerComposite" presStyleCnt="0">
        <dgm:presLayoutVars>
          <dgm:chMax val="5"/>
          <dgm:dir/>
          <dgm:resizeHandles val="exact"/>
        </dgm:presLayoutVars>
      </dgm:prSet>
      <dgm:spPr/>
    </dgm:pt>
    <dgm:pt modelId="{1895B463-3A80-480E-B166-2DF5DD704BE3}" type="pres">
      <dgm:prSet presAssocID="{14DC1ACE-B4BF-431F-B789-320BBAFDA7F3}" presName="dummyMaxCanvas" presStyleCnt="0">
        <dgm:presLayoutVars/>
      </dgm:prSet>
      <dgm:spPr/>
    </dgm:pt>
    <dgm:pt modelId="{FF6DB72E-0AF7-4748-A89D-A999170C2999}" type="pres">
      <dgm:prSet presAssocID="{14DC1ACE-B4BF-431F-B789-320BBAFDA7F3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4E67E9-A316-4984-811B-BCD178017802}" type="pres">
      <dgm:prSet presAssocID="{14DC1ACE-B4BF-431F-B789-320BBAFDA7F3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E0BFBD-0AA9-430C-8C13-D7B2E51DE87C}" type="pres">
      <dgm:prSet presAssocID="{14DC1ACE-B4BF-431F-B789-320BBAFDA7F3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EE4FA0-84B4-4B04-A3D6-9C2A218C9527}" type="pres">
      <dgm:prSet presAssocID="{14DC1ACE-B4BF-431F-B789-320BBAFDA7F3}" presName="FourNodes_4" presStyleLbl="node1" presStyleIdx="3" presStyleCnt="4">
        <dgm:presLayoutVars>
          <dgm:bulletEnabled val="1"/>
        </dgm:presLayoutVars>
      </dgm:prSet>
      <dgm:spPr/>
    </dgm:pt>
    <dgm:pt modelId="{5551C467-21A7-4D09-AF27-5DC8C2B47B63}" type="pres">
      <dgm:prSet presAssocID="{14DC1ACE-B4BF-431F-B789-320BBAFDA7F3}" presName="FourConn_1-2" presStyleLbl="fgAccFollowNode1" presStyleIdx="0" presStyleCnt="3">
        <dgm:presLayoutVars>
          <dgm:bulletEnabled val="1"/>
        </dgm:presLayoutVars>
      </dgm:prSet>
      <dgm:spPr/>
    </dgm:pt>
    <dgm:pt modelId="{6D089660-B3D0-4361-B565-8EEF334C6B0E}" type="pres">
      <dgm:prSet presAssocID="{14DC1ACE-B4BF-431F-B789-320BBAFDA7F3}" presName="FourConn_2-3" presStyleLbl="fgAccFollowNode1" presStyleIdx="1" presStyleCnt="3">
        <dgm:presLayoutVars>
          <dgm:bulletEnabled val="1"/>
        </dgm:presLayoutVars>
      </dgm:prSet>
      <dgm:spPr/>
    </dgm:pt>
    <dgm:pt modelId="{B9D68447-8250-4F4A-B538-BB550A5B5E28}" type="pres">
      <dgm:prSet presAssocID="{14DC1ACE-B4BF-431F-B789-320BBAFDA7F3}" presName="FourConn_3-4" presStyleLbl="fgAccFollowNode1" presStyleIdx="2" presStyleCnt="3">
        <dgm:presLayoutVars>
          <dgm:bulletEnabled val="1"/>
        </dgm:presLayoutVars>
      </dgm:prSet>
      <dgm:spPr/>
    </dgm:pt>
    <dgm:pt modelId="{5A0795B5-2F87-49EB-8E15-72D18BADEC4E}" type="pres">
      <dgm:prSet presAssocID="{14DC1ACE-B4BF-431F-B789-320BBAFDA7F3}" presName="FourNodes_1_text" presStyleLbl="node1" presStyleIdx="3" presStyleCnt="4">
        <dgm:presLayoutVars>
          <dgm:bulletEnabled val="1"/>
        </dgm:presLayoutVars>
      </dgm:prSet>
      <dgm:spPr/>
    </dgm:pt>
    <dgm:pt modelId="{D6323D48-7375-41DC-9DED-50CF44DB55E9}" type="pres">
      <dgm:prSet presAssocID="{14DC1ACE-B4BF-431F-B789-320BBAFDA7F3}" presName="FourNodes_2_text" presStyleLbl="node1" presStyleIdx="3" presStyleCnt="4">
        <dgm:presLayoutVars>
          <dgm:bulletEnabled val="1"/>
        </dgm:presLayoutVars>
      </dgm:prSet>
      <dgm:spPr/>
    </dgm:pt>
    <dgm:pt modelId="{ABEC7804-B5C5-4D93-81B6-19987C7331CB}" type="pres">
      <dgm:prSet presAssocID="{14DC1ACE-B4BF-431F-B789-320BBAFDA7F3}" presName="FourNodes_3_text" presStyleLbl="node1" presStyleIdx="3" presStyleCnt="4">
        <dgm:presLayoutVars>
          <dgm:bulletEnabled val="1"/>
        </dgm:presLayoutVars>
      </dgm:prSet>
      <dgm:spPr/>
    </dgm:pt>
    <dgm:pt modelId="{FF91A8CF-3D90-4145-B0DD-FC06554422DB}" type="pres">
      <dgm:prSet presAssocID="{14DC1ACE-B4BF-431F-B789-320BBAFDA7F3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2FA5027C-A7FE-4B43-A74B-52772C40C951}" srcId="{14DC1ACE-B4BF-431F-B789-320BBAFDA7F3}" destId="{20DCA6FF-7532-4F22-9CF2-8990EA961FD0}" srcOrd="3" destOrd="0" parTransId="{56CCF7FD-4AE6-4220-A3F3-0424B2B29BE2}" sibTransId="{9CA71CA6-C697-4849-935C-AB7CC4220E0C}"/>
    <dgm:cxn modelId="{2A75AE31-BC99-4BC9-A6B0-F812E3441EF7}" type="presOf" srcId="{804ADC67-3E2E-452E-89F2-824344512BFE}" destId="{D6323D48-7375-41DC-9DED-50CF44DB55E9}" srcOrd="1" destOrd="0" presId="urn:microsoft.com/office/officeart/2005/8/layout/vProcess5"/>
    <dgm:cxn modelId="{BA3EBBFE-5ADD-476F-A519-C633157A4A93}" type="presOf" srcId="{AE7CFF32-9FC4-4062-BB4F-E54570676533}" destId="{5551C467-21A7-4D09-AF27-5DC8C2B47B63}" srcOrd="0" destOrd="0" presId="urn:microsoft.com/office/officeart/2005/8/layout/vProcess5"/>
    <dgm:cxn modelId="{FAA1AA75-12E5-4D01-95C1-56057D6DEEA2}" srcId="{14DC1ACE-B4BF-431F-B789-320BBAFDA7F3}" destId="{804ADC67-3E2E-452E-89F2-824344512BFE}" srcOrd="1" destOrd="0" parTransId="{677351A3-278E-4FDE-952B-B021DDAB5BB3}" sibTransId="{48D23477-FBEA-4B12-9FC1-AEF3DB673300}"/>
    <dgm:cxn modelId="{0FBD0CBE-D91C-40AF-9967-3FF6DBDE2A1C}" srcId="{14DC1ACE-B4BF-431F-B789-320BBAFDA7F3}" destId="{A820D8BB-C249-411A-BF90-4AFD6EA4BC3F}" srcOrd="2" destOrd="0" parTransId="{9C178562-DAF2-4E5E-A280-7E8EB9498BF6}" sibTransId="{2F804236-7C0E-42BA-960C-3FD707734B93}"/>
    <dgm:cxn modelId="{9BB3C998-96F0-4265-84E4-8DFEFF6620D4}" type="presOf" srcId="{213DF8FA-715B-408E-A87E-7764B193D49B}" destId="{FF6DB72E-0AF7-4748-A89D-A999170C2999}" srcOrd="0" destOrd="0" presId="urn:microsoft.com/office/officeart/2005/8/layout/vProcess5"/>
    <dgm:cxn modelId="{AD312994-7F94-4FD8-8EA8-1C0194A2FB49}" type="presOf" srcId="{2F804236-7C0E-42BA-960C-3FD707734B93}" destId="{B9D68447-8250-4F4A-B538-BB550A5B5E28}" srcOrd="0" destOrd="0" presId="urn:microsoft.com/office/officeart/2005/8/layout/vProcess5"/>
    <dgm:cxn modelId="{CD68DE3D-E494-4666-A5AC-B7CCD65E9935}" type="presOf" srcId="{48D23477-FBEA-4B12-9FC1-AEF3DB673300}" destId="{6D089660-B3D0-4361-B565-8EEF334C6B0E}" srcOrd="0" destOrd="0" presId="urn:microsoft.com/office/officeart/2005/8/layout/vProcess5"/>
    <dgm:cxn modelId="{F923BB21-0322-4504-B49F-86A6FC364EE0}" type="presOf" srcId="{20DCA6FF-7532-4F22-9CF2-8990EA961FD0}" destId="{5BEE4FA0-84B4-4B04-A3D6-9C2A218C9527}" srcOrd="0" destOrd="0" presId="urn:microsoft.com/office/officeart/2005/8/layout/vProcess5"/>
    <dgm:cxn modelId="{3D44AF8A-6F04-44C3-9EAA-3FD97BDF0D73}" type="presOf" srcId="{14DC1ACE-B4BF-431F-B789-320BBAFDA7F3}" destId="{A913238F-D013-425A-B229-5571CDB3C5F6}" srcOrd="0" destOrd="0" presId="urn:microsoft.com/office/officeart/2005/8/layout/vProcess5"/>
    <dgm:cxn modelId="{C9013125-76CF-4BF2-BF61-638735F37B4C}" srcId="{14DC1ACE-B4BF-431F-B789-320BBAFDA7F3}" destId="{213DF8FA-715B-408E-A87E-7764B193D49B}" srcOrd="0" destOrd="0" parTransId="{01FC3089-A2B3-4ED7-AB2F-B9F0F6A29787}" sibTransId="{AE7CFF32-9FC4-4062-BB4F-E54570676533}"/>
    <dgm:cxn modelId="{6B20C185-60D5-43B7-8E9D-7E5D8D1774E4}" type="presOf" srcId="{A820D8BB-C249-411A-BF90-4AFD6EA4BC3F}" destId="{ABEC7804-B5C5-4D93-81B6-19987C7331CB}" srcOrd="1" destOrd="0" presId="urn:microsoft.com/office/officeart/2005/8/layout/vProcess5"/>
    <dgm:cxn modelId="{641479CE-C736-411C-AC8E-585E819E1A31}" type="presOf" srcId="{804ADC67-3E2E-452E-89F2-824344512BFE}" destId="{494E67E9-A316-4984-811B-BCD178017802}" srcOrd="0" destOrd="0" presId="urn:microsoft.com/office/officeart/2005/8/layout/vProcess5"/>
    <dgm:cxn modelId="{8B93A721-1C86-41E2-8B34-6D80020632EB}" type="presOf" srcId="{A820D8BB-C249-411A-BF90-4AFD6EA4BC3F}" destId="{FAE0BFBD-0AA9-430C-8C13-D7B2E51DE87C}" srcOrd="0" destOrd="0" presId="urn:microsoft.com/office/officeart/2005/8/layout/vProcess5"/>
    <dgm:cxn modelId="{A01F06F1-DADD-41AD-813F-B687DEF77228}" type="presOf" srcId="{20DCA6FF-7532-4F22-9CF2-8990EA961FD0}" destId="{FF91A8CF-3D90-4145-B0DD-FC06554422DB}" srcOrd="1" destOrd="0" presId="urn:microsoft.com/office/officeart/2005/8/layout/vProcess5"/>
    <dgm:cxn modelId="{66DDC53B-62BD-43D6-9D8F-74EDC9EBAB2D}" type="presOf" srcId="{213DF8FA-715B-408E-A87E-7764B193D49B}" destId="{5A0795B5-2F87-49EB-8E15-72D18BADEC4E}" srcOrd="1" destOrd="0" presId="urn:microsoft.com/office/officeart/2005/8/layout/vProcess5"/>
    <dgm:cxn modelId="{BB3959F5-3A6B-4A47-A26E-BB7C8B0A9D87}" type="presParOf" srcId="{A913238F-D013-425A-B229-5571CDB3C5F6}" destId="{1895B463-3A80-480E-B166-2DF5DD704BE3}" srcOrd="0" destOrd="0" presId="urn:microsoft.com/office/officeart/2005/8/layout/vProcess5"/>
    <dgm:cxn modelId="{B400E77E-77FE-48DF-9958-725894400220}" type="presParOf" srcId="{A913238F-D013-425A-B229-5571CDB3C5F6}" destId="{FF6DB72E-0AF7-4748-A89D-A999170C2999}" srcOrd="1" destOrd="0" presId="urn:microsoft.com/office/officeart/2005/8/layout/vProcess5"/>
    <dgm:cxn modelId="{2A084573-CDF2-48E6-A205-7AEF2DA97AAF}" type="presParOf" srcId="{A913238F-D013-425A-B229-5571CDB3C5F6}" destId="{494E67E9-A316-4984-811B-BCD178017802}" srcOrd="2" destOrd="0" presId="urn:microsoft.com/office/officeart/2005/8/layout/vProcess5"/>
    <dgm:cxn modelId="{662AF393-B44C-4905-BEC9-1965DFA15325}" type="presParOf" srcId="{A913238F-D013-425A-B229-5571CDB3C5F6}" destId="{FAE0BFBD-0AA9-430C-8C13-D7B2E51DE87C}" srcOrd="3" destOrd="0" presId="urn:microsoft.com/office/officeart/2005/8/layout/vProcess5"/>
    <dgm:cxn modelId="{6C5507AB-033D-4DD3-B5A3-122E1979D9CD}" type="presParOf" srcId="{A913238F-D013-425A-B229-5571CDB3C5F6}" destId="{5BEE4FA0-84B4-4B04-A3D6-9C2A218C9527}" srcOrd="4" destOrd="0" presId="urn:microsoft.com/office/officeart/2005/8/layout/vProcess5"/>
    <dgm:cxn modelId="{08E64145-6A1A-4D05-BEAD-B62F105E4F16}" type="presParOf" srcId="{A913238F-D013-425A-B229-5571CDB3C5F6}" destId="{5551C467-21A7-4D09-AF27-5DC8C2B47B63}" srcOrd="5" destOrd="0" presId="urn:microsoft.com/office/officeart/2005/8/layout/vProcess5"/>
    <dgm:cxn modelId="{54C521E0-2006-40D9-8E8D-854EE6442D0B}" type="presParOf" srcId="{A913238F-D013-425A-B229-5571CDB3C5F6}" destId="{6D089660-B3D0-4361-B565-8EEF334C6B0E}" srcOrd="6" destOrd="0" presId="urn:microsoft.com/office/officeart/2005/8/layout/vProcess5"/>
    <dgm:cxn modelId="{6688BC49-27A1-4A09-843A-289291FB78D0}" type="presParOf" srcId="{A913238F-D013-425A-B229-5571CDB3C5F6}" destId="{B9D68447-8250-4F4A-B538-BB550A5B5E28}" srcOrd="7" destOrd="0" presId="urn:microsoft.com/office/officeart/2005/8/layout/vProcess5"/>
    <dgm:cxn modelId="{CA91A181-F908-4F06-AB0A-16761D996E5B}" type="presParOf" srcId="{A913238F-D013-425A-B229-5571CDB3C5F6}" destId="{5A0795B5-2F87-49EB-8E15-72D18BADEC4E}" srcOrd="8" destOrd="0" presId="urn:microsoft.com/office/officeart/2005/8/layout/vProcess5"/>
    <dgm:cxn modelId="{4E185812-0220-4245-BEAA-3678E9AF4CEF}" type="presParOf" srcId="{A913238F-D013-425A-B229-5571CDB3C5F6}" destId="{D6323D48-7375-41DC-9DED-50CF44DB55E9}" srcOrd="9" destOrd="0" presId="urn:microsoft.com/office/officeart/2005/8/layout/vProcess5"/>
    <dgm:cxn modelId="{2DC24111-F078-4614-96B6-014DD2639829}" type="presParOf" srcId="{A913238F-D013-425A-B229-5571CDB3C5F6}" destId="{ABEC7804-B5C5-4D93-81B6-19987C7331CB}" srcOrd="10" destOrd="0" presId="urn:microsoft.com/office/officeart/2005/8/layout/vProcess5"/>
    <dgm:cxn modelId="{E55278DE-2D0A-4D1E-A0D7-90CC5650DE92}" type="presParOf" srcId="{A913238F-D013-425A-B229-5571CDB3C5F6}" destId="{FF91A8CF-3D90-4145-B0DD-FC06554422D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EC63E4-47B3-46E0-9A99-68660E4700F5}">
      <dsp:nvSpPr>
        <dsp:cNvPr id="0" name=""/>
        <dsp:cNvSpPr/>
      </dsp:nvSpPr>
      <dsp:spPr>
        <a:xfrm>
          <a:off x="3167186" y="3571498"/>
          <a:ext cx="2247180" cy="2247180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Sperm cell</a:t>
          </a:r>
          <a:endParaRPr lang="en-US" sz="2000" kern="1200" dirty="0"/>
        </a:p>
      </dsp:txBody>
      <dsp:txXfrm>
        <a:off x="3167186" y="3571498"/>
        <a:ext cx="2247180" cy="2247180"/>
      </dsp:txXfrm>
    </dsp:sp>
    <dsp:sp modelId="{9A2194C7-35EA-46EA-A800-44873F44039F}">
      <dsp:nvSpPr>
        <dsp:cNvPr id="0" name=""/>
        <dsp:cNvSpPr/>
      </dsp:nvSpPr>
      <dsp:spPr>
        <a:xfrm rot="10315242">
          <a:off x="1092749" y="4688211"/>
          <a:ext cx="1981254" cy="64044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C56A6C-81EA-45BA-86D1-DC5C64889507}">
      <dsp:nvSpPr>
        <dsp:cNvPr id="0" name=""/>
        <dsp:cNvSpPr/>
      </dsp:nvSpPr>
      <dsp:spPr>
        <a:xfrm>
          <a:off x="316068" y="4284956"/>
          <a:ext cx="1573026" cy="172540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This means the entire sperm cycle requires approximately 100 days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316068" y="4284956"/>
        <a:ext cx="1573026" cy="1725408"/>
      </dsp:txXfrm>
    </dsp:sp>
    <dsp:sp modelId="{2EA01F1A-8CC8-49E6-91BC-6405FA240427}">
      <dsp:nvSpPr>
        <dsp:cNvPr id="0" name=""/>
        <dsp:cNvSpPr/>
      </dsp:nvSpPr>
      <dsp:spPr>
        <a:xfrm rot="12960000">
          <a:off x="1328535" y="3006495"/>
          <a:ext cx="2157682" cy="64044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AF9996-1FD9-4CE4-AB03-CACD0D87BFDF}">
      <dsp:nvSpPr>
        <dsp:cNvPr id="0" name=""/>
        <dsp:cNvSpPr/>
      </dsp:nvSpPr>
      <dsp:spPr>
        <a:xfrm>
          <a:off x="555264" y="1716050"/>
          <a:ext cx="1958621" cy="1953081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Old sperm cells die off and new cells are created at a rate of about one percent each </a:t>
          </a:r>
          <a:r>
            <a:rPr lang="en-US" sz="2000" kern="1200" dirty="0" smtClean="0"/>
            <a:t>day</a:t>
          </a:r>
          <a:r>
            <a:rPr lang="en-US" sz="1200" kern="1200" dirty="0" smtClean="0"/>
            <a:t>.</a:t>
          </a:r>
          <a:endParaRPr lang="en-US" sz="1200" kern="1200" dirty="0"/>
        </a:p>
      </dsp:txBody>
      <dsp:txXfrm>
        <a:off x="555264" y="1716050"/>
        <a:ext cx="1958621" cy="1953081"/>
      </dsp:txXfrm>
    </dsp:sp>
    <dsp:sp modelId="{EFC5B0E1-570A-46B1-AE6F-DEBCDF5EA339}">
      <dsp:nvSpPr>
        <dsp:cNvPr id="0" name=""/>
        <dsp:cNvSpPr/>
      </dsp:nvSpPr>
      <dsp:spPr>
        <a:xfrm rot="15415686">
          <a:off x="2396056" y="1855959"/>
          <a:ext cx="2619708" cy="64044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4C441C-E3A0-4404-9365-E6015E057903}">
      <dsp:nvSpPr>
        <dsp:cNvPr id="0" name=""/>
        <dsp:cNvSpPr/>
      </dsp:nvSpPr>
      <dsp:spPr>
        <a:xfrm>
          <a:off x="2528336" y="39309"/>
          <a:ext cx="1762638" cy="1721922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Sperm cells were first observed by Anton van Leeuwenhoek in 1677</a:t>
          </a:r>
          <a:endParaRPr lang="en-US" sz="1600" kern="1200" dirty="0"/>
        </a:p>
      </dsp:txBody>
      <dsp:txXfrm>
        <a:off x="2528336" y="39309"/>
        <a:ext cx="1762638" cy="1721922"/>
      </dsp:txXfrm>
    </dsp:sp>
    <dsp:sp modelId="{C7CCBE38-54C8-4859-A51C-CB352D1AEB3E}">
      <dsp:nvSpPr>
        <dsp:cNvPr id="0" name=""/>
        <dsp:cNvSpPr/>
      </dsp:nvSpPr>
      <dsp:spPr>
        <a:xfrm rot="17280000">
          <a:off x="3931329" y="2160795"/>
          <a:ext cx="2157682" cy="64044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4BFA9-B50E-489A-89A0-CBE7F6AEB613}">
      <dsp:nvSpPr>
        <dsp:cNvPr id="0" name=""/>
        <dsp:cNvSpPr/>
      </dsp:nvSpPr>
      <dsp:spPr>
        <a:xfrm>
          <a:off x="4557038" y="504293"/>
          <a:ext cx="1573026" cy="1901373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u="none" kern="1200" dirty="0" smtClean="0">
              <a:solidFill>
                <a:schemeClr val="tx1"/>
              </a:solidFill>
            </a:rPr>
            <a:t>Spermatozoa are produced in the </a:t>
          </a:r>
          <a:r>
            <a:rPr lang="en-US" sz="1400" u="none" kern="1200" dirty="0" err="1" smtClean="0">
              <a:solidFill>
                <a:schemeClr val="tx1"/>
              </a:solidFill>
            </a:rPr>
            <a:t>seminiferous</a:t>
          </a:r>
          <a:r>
            <a:rPr lang="en-US" sz="1400" u="none" kern="1200" dirty="0" smtClean="0">
              <a:solidFill>
                <a:schemeClr val="tx1"/>
              </a:solidFill>
            </a:rPr>
            <a:t> tubules of the testes in a process called spermatogenesis</a:t>
          </a:r>
          <a:endParaRPr lang="en-US" sz="1400" u="none" kern="1200" dirty="0">
            <a:solidFill>
              <a:schemeClr val="tx1"/>
            </a:solidFill>
          </a:endParaRPr>
        </a:p>
      </dsp:txBody>
      <dsp:txXfrm>
        <a:off x="4557038" y="504293"/>
        <a:ext cx="1573026" cy="1901373"/>
      </dsp:txXfrm>
    </dsp:sp>
    <dsp:sp modelId="{38ABAC90-084B-4D24-A2F4-8B130C28C890}">
      <dsp:nvSpPr>
        <dsp:cNvPr id="0" name=""/>
        <dsp:cNvSpPr/>
      </dsp:nvSpPr>
      <dsp:spPr>
        <a:xfrm rot="19566900">
          <a:off x="5141637" y="3052156"/>
          <a:ext cx="2237299" cy="64044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47DDDB-2F5C-431D-A3FF-418B6210D9F8}">
      <dsp:nvSpPr>
        <dsp:cNvPr id="0" name=""/>
        <dsp:cNvSpPr/>
      </dsp:nvSpPr>
      <dsp:spPr>
        <a:xfrm>
          <a:off x="6122754" y="1617890"/>
          <a:ext cx="2132378" cy="2261621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The term "sperm" probably comes from </a:t>
          </a:r>
          <a:r>
            <a:rPr lang="en-US" sz="1400" i="1" kern="1200" dirty="0" err="1" smtClean="0"/>
            <a:t>sperma</a:t>
          </a:r>
          <a:r>
            <a:rPr lang="en-US" sz="1400" kern="1200" dirty="0" smtClean="0"/>
            <a:t> which in Greek is "seed" or Latin "something sown".</a:t>
          </a:r>
          <a:endParaRPr lang="en-US" sz="1400" kern="1200" dirty="0"/>
        </a:p>
      </dsp:txBody>
      <dsp:txXfrm>
        <a:off x="6122754" y="1617890"/>
        <a:ext cx="2132378" cy="2261621"/>
      </dsp:txXfrm>
    </dsp:sp>
    <dsp:sp modelId="{888CA5D1-D929-4CCB-A8E0-162E76400C05}">
      <dsp:nvSpPr>
        <dsp:cNvPr id="0" name=""/>
        <dsp:cNvSpPr/>
      </dsp:nvSpPr>
      <dsp:spPr>
        <a:xfrm>
          <a:off x="5539945" y="4374865"/>
          <a:ext cx="2157682" cy="64044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16F8D-2C29-4C4F-9EFF-2576C882547A}">
      <dsp:nvSpPr>
        <dsp:cNvPr id="0" name=""/>
        <dsp:cNvSpPr/>
      </dsp:nvSpPr>
      <dsp:spPr>
        <a:xfrm>
          <a:off x="7104242" y="3485758"/>
          <a:ext cx="1186769" cy="2418659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The human sperm cell is the reproductive cell in males and will only survive in warm environments</a:t>
          </a:r>
          <a:r>
            <a:rPr lang="en-US" sz="1600" kern="1200" dirty="0" smtClean="0"/>
            <a:t>,</a:t>
          </a:r>
          <a:endParaRPr lang="en-US" sz="1600" kern="1200" dirty="0"/>
        </a:p>
      </dsp:txBody>
      <dsp:txXfrm>
        <a:off x="7104242" y="3485758"/>
        <a:ext cx="1186769" cy="24186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6DB72E-0AF7-4748-A89D-A999170C2999}">
      <dsp:nvSpPr>
        <dsp:cNvPr id="0" name=""/>
        <dsp:cNvSpPr/>
      </dsp:nvSpPr>
      <dsp:spPr>
        <a:xfrm>
          <a:off x="0" y="0"/>
          <a:ext cx="5818246" cy="1112393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Sperm cells contribute approximately half of the nuclear genetic information to the diploid offspring.</a:t>
          </a:r>
          <a:endParaRPr lang="en-US" sz="1600" kern="1200" dirty="0"/>
        </a:p>
      </dsp:txBody>
      <dsp:txXfrm>
        <a:off x="0" y="0"/>
        <a:ext cx="4589051" cy="1112393"/>
      </dsp:txXfrm>
    </dsp:sp>
    <dsp:sp modelId="{494E67E9-A316-4984-811B-BCD178017802}">
      <dsp:nvSpPr>
        <dsp:cNvPr id="0" name=""/>
        <dsp:cNvSpPr/>
      </dsp:nvSpPr>
      <dsp:spPr>
        <a:xfrm>
          <a:off x="487278" y="1314647"/>
          <a:ext cx="5818246" cy="1112393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The capsule also has a unique surface feature in its membrane which allows it to burrow through the shell of the woman's egg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487278" y="1314647"/>
        <a:ext cx="4607912" cy="1112393"/>
      </dsp:txXfrm>
    </dsp:sp>
    <dsp:sp modelId="{FAE0BFBD-0AA9-430C-8C13-D7B2E51DE87C}">
      <dsp:nvSpPr>
        <dsp:cNvPr id="0" name=""/>
        <dsp:cNvSpPr/>
      </dsp:nvSpPr>
      <dsp:spPr>
        <a:xfrm>
          <a:off x="967283" y="2629294"/>
          <a:ext cx="5818246" cy="1112393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Using the enzymes that are built into its surface, the sperm cell digests its way through the outer eggshell called the </a:t>
          </a:r>
          <a:r>
            <a:rPr lang="en-US" sz="1600" kern="1200" dirty="0" err="1" smtClean="0"/>
            <a:t>zona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pellucida</a:t>
          </a:r>
          <a:r>
            <a:rPr lang="en-US" sz="1600" kern="1200" dirty="0" smtClean="0"/>
            <a:t>.</a:t>
          </a:r>
          <a:endParaRPr lang="en-US" sz="1600" kern="1200" dirty="0"/>
        </a:p>
      </dsp:txBody>
      <dsp:txXfrm>
        <a:off x="967283" y="2629294"/>
        <a:ext cx="4615185" cy="1112393"/>
      </dsp:txXfrm>
    </dsp:sp>
    <dsp:sp modelId="{5BEE4FA0-84B4-4B04-A3D6-9C2A218C9527}">
      <dsp:nvSpPr>
        <dsp:cNvPr id="0" name=""/>
        <dsp:cNvSpPr/>
      </dsp:nvSpPr>
      <dsp:spPr>
        <a:xfrm>
          <a:off x="1454561" y="3943942"/>
          <a:ext cx="5818246" cy="1112393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none" kern="1200" dirty="0" smtClean="0"/>
            <a:t>The sperm cell is then able to enter into the main part of the egg, the </a:t>
          </a:r>
          <a:r>
            <a:rPr lang="en-US" sz="1600" u="none" kern="1200" dirty="0" err="1" smtClean="0"/>
            <a:t>ooplasm</a:t>
          </a:r>
          <a:r>
            <a:rPr lang="en-US" sz="1600" u="none" kern="1200" dirty="0" smtClean="0"/>
            <a:t>, achieving successful fertilization. </a:t>
          </a:r>
          <a:r>
            <a:rPr lang="en-US" sz="1000" u="none" kern="1200" dirty="0" smtClean="0"/>
            <a:t/>
          </a:r>
          <a:br>
            <a:rPr lang="en-US" sz="1000" u="none" kern="1200" dirty="0" smtClean="0"/>
          </a:br>
          <a:r>
            <a:rPr lang="en-US" sz="1000" u="none" kern="1200" dirty="0" smtClean="0"/>
            <a:t/>
          </a:r>
          <a:br>
            <a:rPr lang="en-US" sz="1000" u="none" kern="1200" dirty="0" smtClean="0"/>
          </a:br>
          <a:endParaRPr lang="en-US" sz="1000" u="none" kern="1200" dirty="0"/>
        </a:p>
      </dsp:txBody>
      <dsp:txXfrm>
        <a:off x="1454561" y="3943942"/>
        <a:ext cx="4607912" cy="1112393"/>
      </dsp:txXfrm>
    </dsp:sp>
    <dsp:sp modelId="{5551C467-21A7-4D09-AF27-5DC8C2B47B63}">
      <dsp:nvSpPr>
        <dsp:cNvPr id="0" name=""/>
        <dsp:cNvSpPr/>
      </dsp:nvSpPr>
      <dsp:spPr>
        <a:xfrm>
          <a:off x="5095190" y="851992"/>
          <a:ext cx="723056" cy="7230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5095190" y="851992"/>
        <a:ext cx="723056" cy="723056"/>
      </dsp:txXfrm>
    </dsp:sp>
    <dsp:sp modelId="{6D089660-B3D0-4361-B565-8EEF334C6B0E}">
      <dsp:nvSpPr>
        <dsp:cNvPr id="0" name=""/>
        <dsp:cNvSpPr/>
      </dsp:nvSpPr>
      <dsp:spPr>
        <a:xfrm>
          <a:off x="5582468" y="2166639"/>
          <a:ext cx="723056" cy="7230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5582468" y="2166639"/>
        <a:ext cx="723056" cy="723056"/>
      </dsp:txXfrm>
    </dsp:sp>
    <dsp:sp modelId="{B9D68447-8250-4F4A-B538-BB550A5B5E28}">
      <dsp:nvSpPr>
        <dsp:cNvPr id="0" name=""/>
        <dsp:cNvSpPr/>
      </dsp:nvSpPr>
      <dsp:spPr>
        <a:xfrm>
          <a:off x="6062473" y="3481287"/>
          <a:ext cx="723056" cy="7230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6062473" y="3481287"/>
        <a:ext cx="723056" cy="723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98F6E9-B952-4D6F-908B-93ADAA14499E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720470-6B26-4EB3-97A1-91DFE6DAF098}" type="slidenum">
              <a:rPr lang="en-US" smtClean="0"/>
              <a:t>‹Nº›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23728" y="548680"/>
            <a:ext cx="3960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Sperm cell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296429" y="5517232"/>
            <a:ext cx="684757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haroni" pitchFamily="2" charset="-79"/>
                <a:cs typeface="Aharoni" pitchFamily="2" charset="-79"/>
              </a:rPr>
              <a:t>By: Jorge ramos, Rodrigo Rosas and Yael Lama</a:t>
            </a:r>
            <a:endParaRPr lang="es-ES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7410" name="Picture 2" descr="http://topnews.in/health/files/sperm-ce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00808"/>
            <a:ext cx="3387080" cy="3387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971600" y="1772816"/>
            <a:ext cx="64087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sperms are produced in the male reproductive organs, called testes.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testes consist of a mass of sperm producing tubes that are join together , leading to the </a:t>
            </a:r>
            <a:r>
              <a:rPr lang="en-US" dirty="0" err="1" smtClean="0"/>
              <a:t>epididymis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lining of the sperm production tubules in the testis consists of rapidly dividing cells, after a series of divisions, the cells grow a long tails and became sperms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5 Rectángulo"/>
          <p:cNvSpPr/>
          <p:nvPr/>
        </p:nvSpPr>
        <p:spPr>
          <a:xfrm>
            <a:off x="2195736" y="548680"/>
            <a:ext cx="3858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Sperm</a:t>
            </a:r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s-E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cells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482" name="Picture 2" descr="http://resources2.news.com.au/images/2007/04/13/va1237242273430/Sperm-File-5447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365104"/>
            <a:ext cx="3333750" cy="2286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539552" y="449288"/>
          <a:ext cx="838842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roceptin.com/images/sperm_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4"/>
            <a:ext cx="6857253" cy="3273152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683568" y="980728"/>
            <a:ext cx="7186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Parts of the sperm cell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971600" y="1397000"/>
          <a:ext cx="7272808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Rectángulo"/>
          <p:cNvSpPr/>
          <p:nvPr/>
        </p:nvSpPr>
        <p:spPr>
          <a:xfrm>
            <a:off x="467544" y="404664"/>
            <a:ext cx="7763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Function</a:t>
            </a:r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of a </a:t>
            </a:r>
            <a:r>
              <a:rPr lang="es-E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sperm</a:t>
            </a:r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s-E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cell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1700808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http://en.wikipedia.org/wiki/Spermatozoon#Spermatozoa_production_in_mammals</a:t>
            </a:r>
            <a:endParaRPr lang="en-US" dirty="0"/>
          </a:p>
        </p:txBody>
      </p:sp>
      <p:sp>
        <p:nvSpPr>
          <p:cNvPr id="3" name="2 Rectángulo"/>
          <p:cNvSpPr/>
          <p:nvPr/>
        </p:nvSpPr>
        <p:spPr>
          <a:xfrm>
            <a:off x="2771800" y="332656"/>
            <a:ext cx="2531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5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sources</a:t>
            </a:r>
            <a:endParaRPr lang="es-E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2636912"/>
            <a:ext cx="5598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http://wiki.answers.com/Q/Sperm_cell_functions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827584" y="3356992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http://www.essortment.com/sperm-cell-spermatozoa-61515.html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287</TotalTime>
  <Words>282</Words>
  <Application>Microsoft Office PowerPoint</Application>
  <PresentationFormat>Presentación en pantalla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Vértice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Lama Romano</dc:creator>
  <cp:lastModifiedBy>Lama Romano</cp:lastModifiedBy>
  <cp:revision>24</cp:revision>
  <dcterms:created xsi:type="dcterms:W3CDTF">2011-06-01T23:13:25Z</dcterms:created>
  <dcterms:modified xsi:type="dcterms:W3CDTF">2011-06-02T04:00:41Z</dcterms:modified>
</cp:coreProperties>
</file>